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B514C3-E01A-48CA-B8E8-3C40EA09B7CF}" v="1" dt="2023-06-06T06:39:00.1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2B514C3-E01A-48CA-B8E8-3C40EA09B7CF}"/>
    <pc:docChg chg="modSld">
      <pc:chgData name="Narelle Wheaton" userId="6e1b2b30-480e-4f91-806b-6735d5b9e446" providerId="ADAL" clId="{C2B514C3-E01A-48CA-B8E8-3C40EA09B7CF}" dt="2023-06-06T06:39:00.127" v="0" actId="207"/>
      <pc:docMkLst>
        <pc:docMk/>
      </pc:docMkLst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0" sldId="256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0" sldId="256"/>
            <ac:spMk id="2050" creationId="{0EC9B7D9-410D-B92C-1138-BDD375F1B76D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0" sldId="257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0" sldId="257"/>
            <ac:spMk id="3074" creationId="{EAF40E40-081B-C5FE-0834-E58ECD517CDE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0" sldId="258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0" sldId="258"/>
            <ac:spMk id="4098" creationId="{9B1072A2-B60A-F6C0-2CDE-3829C2B8CC6B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0" sldId="259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0" sldId="259"/>
            <ac:spMk id="5122" creationId="{83BD8C31-647E-905E-E0B4-5942CB257E08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4100112702" sldId="260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4100112702" sldId="260"/>
            <ac:spMk id="2050" creationId="{0EC9B7D9-410D-B92C-1138-BDD375F1B76D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208556764" sldId="261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208556764" sldId="261"/>
            <ac:spMk id="3074" creationId="{EAF40E40-081B-C5FE-0834-E58ECD517CDE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1557693333" sldId="262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1557693333" sldId="262"/>
            <ac:spMk id="4098" creationId="{9B1072A2-B60A-F6C0-2CDE-3829C2B8CC6B}"/>
          </ac:spMkLst>
        </pc:spChg>
      </pc:sldChg>
      <pc:sldChg chg="modSp">
        <pc:chgData name="Narelle Wheaton" userId="6e1b2b30-480e-4f91-806b-6735d5b9e446" providerId="ADAL" clId="{C2B514C3-E01A-48CA-B8E8-3C40EA09B7CF}" dt="2023-06-06T06:39:00.127" v="0" actId="207"/>
        <pc:sldMkLst>
          <pc:docMk/>
          <pc:sldMk cId="1104454727" sldId="263"/>
        </pc:sldMkLst>
        <pc:spChg chg="mod">
          <ac:chgData name="Narelle Wheaton" userId="6e1b2b30-480e-4f91-806b-6735d5b9e446" providerId="ADAL" clId="{C2B514C3-E01A-48CA-B8E8-3C40EA09B7CF}" dt="2023-06-06T06:39:00.127" v="0" actId="207"/>
          <ac:spMkLst>
            <pc:docMk/>
            <pc:sldMk cId="1104454727" sldId="263"/>
            <ac:spMk id="5122" creationId="{83BD8C31-647E-905E-E0B4-5942CB257E0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8D8CD-8CF6-91C7-A030-7D0AAB5DC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A202A-CAA7-457D-9DBA-26985183F4F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98A60-A39A-758A-B84F-634971E0C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D6D50-A11C-AF63-BC72-4D71421C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36F-47E2-476A-9636-43B8EF9E47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5848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09344-3751-F1EB-0D38-2F20AA2DB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52E78-ED86-4D66-923D-5778B00DB55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C9F4B-DD1C-B5CC-04BB-24CBAC15F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3189C-359B-7ADF-5B58-C74836258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2DB35-CA91-46E7-9E39-4FE0968C66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6803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D32A8-C431-81CD-DB3C-6E397707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1DCFB-F8A2-434B-A39A-640653CA6AB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F308A-9736-1A33-248A-DFCFDDC83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C97AD-1794-5EB1-212F-CF5E54844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F64A4-A020-465A-98B7-9E79959DC5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46370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8779A-88BA-43C2-6720-3C4D2A592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C0F2A-8EAE-47B6-B045-F8E48605068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E932C-D39D-8099-A5FB-A892163F5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EB936D-6CD1-3081-2450-C3BE8344F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5B1DE-A19E-416B-981D-D8BB11E664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3811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EA465-CA5F-97FC-715E-E471629E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7D270-8CDD-4106-B7F0-221889DDCE2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524FA-293A-4B6C-6074-4FD6B5BA6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1471F-FE6D-1FA2-A625-A39009213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41197-736E-419E-968B-CC6F804A01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458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106CB1-B761-EA6B-8118-F00A9B84D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34637-89D5-4188-ABD9-88347DA7172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9E9A31-2C7C-AF49-6234-116668D5C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4952C8-D278-1B0C-C296-7C7D95FFC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98C8C-5265-406E-BBF5-6EAD06A729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3864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000682-4AE4-3019-CDBD-363C1D1C4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D4892-5ABB-4889-B71D-CB147E5F91E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19C86F-59B0-5F02-9949-D08763608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A7FED2D-E635-B044-4875-6505B138F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8CD4C-3A37-49BB-B057-8E58220961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098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EA5DDE6-8905-1E0A-0952-46ECDC412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641AA-DBB4-4DAD-A1EE-E612EDE2B96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CCA7D73-2317-5AC1-D856-A7A7BDCE7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E8C3470-10F0-D01C-BB3B-AAD347E61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781FF-95D4-4A8D-841F-70AB935379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011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4031A65-0872-FFCE-A219-917EDEE0E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DDB53-BBCC-4AED-905D-05A45EF4B91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4E714CA-D107-E7E0-F494-678FA7FD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A81A1FC-7830-E2E0-F970-5DEF9E1A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BD789-1E7D-45B8-A9AF-9670A5A63C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676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7DF6B0-5E01-A21E-684E-E9C7CDBBD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80F79-9EE3-491B-951D-40AAC484C26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17000D-0CAC-1FFD-6399-2C3552E39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468B14-A9E9-1317-BB93-AC1EA8961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54FC3-0713-459E-95F8-541D8EFD1E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0253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D4794C-09CE-B8DF-F5AE-0A8E343AD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237BE-A5D4-42E2-9F3D-4F1378C494B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43DA2F-BE24-0E17-48FE-BB66E0E85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612D3E-3E38-2C05-9115-5F6BE1A7D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C9820-3212-410E-B492-7140ACFF6C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10844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C900A7-CDE8-959B-68F4-4237347827C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A70A3CD-E144-2387-2C56-676CCA6D53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BAAF2-20CF-77D5-CDC1-AE7A07941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103917-7C9B-4B6B-90FA-8212E9EB4F9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7BD62F-623E-7B45-CB22-CA6597D72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952F5-52C6-A476-46FD-734D1CA5F9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6E9A153-34B8-4188-9AB2-7BB56CE167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EC9B7D9-410D-B92C-1138-BDD375F1B7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256" y="1628874"/>
            <a:ext cx="9361488" cy="360025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Praise and thanksgiving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Father we offer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all things living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 have made good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EC9B7D9-410D-B92C-1138-BDD375F1B7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256" y="1880902"/>
            <a:ext cx="9361488" cy="3096195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Harvest of sown fields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Fruits of the orchard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Hay from the mown fields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Blossom and wood</a:t>
            </a:r>
          </a:p>
        </p:txBody>
      </p:sp>
    </p:spTree>
    <p:extLst>
      <p:ext uri="{BB962C8B-B14F-4D97-AF65-F5344CB8AC3E}">
        <p14:creationId xmlns:p14="http://schemas.microsoft.com/office/powerpoint/2010/main" val="4100112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AF40E40-081B-C5FE-0834-E58ECD517C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664655"/>
            <a:ext cx="10009187" cy="3528690"/>
          </a:xfrm>
        </p:spPr>
        <p:txBody>
          <a:bodyPr/>
          <a:lstStyle/>
          <a:p>
            <a:pPr eaLnBrk="1" hangingPunct="1"/>
            <a:r>
              <a:rPr lang="en-AU" altLang="en-US" sz="2200" dirty="0">
                <a:solidFill>
                  <a:srgbClr val="FFFFFF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Lord bless the labour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bring to serve You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That with our neighbour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may be fed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AF40E40-081B-C5FE-0834-E58ECD517C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916683"/>
            <a:ext cx="10009187" cy="3024634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Sowing or tilling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would work with You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Harvesting milling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daily bread</a:t>
            </a:r>
          </a:p>
        </p:txBody>
      </p:sp>
    </p:spTree>
    <p:extLst>
      <p:ext uri="{BB962C8B-B14F-4D97-AF65-F5344CB8AC3E}">
        <p14:creationId xmlns:p14="http://schemas.microsoft.com/office/powerpoint/2010/main" val="208556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B1072A2-B60A-F6C0-2CDE-3829C2B8C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1700882"/>
            <a:ext cx="10080625" cy="3456235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Father providing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Food for Your children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Your wisdom guiding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Teaches us share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B1072A2-B60A-F6C0-2CDE-3829C2B8C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1916906"/>
            <a:ext cx="10080625" cy="3024187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One with another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So that rejoicing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Sister and brother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May know Your care</a:t>
            </a:r>
          </a:p>
        </p:txBody>
      </p:sp>
    </p:spTree>
    <p:extLst>
      <p:ext uri="{BB962C8B-B14F-4D97-AF65-F5344CB8AC3E}">
        <p14:creationId xmlns:p14="http://schemas.microsoft.com/office/powerpoint/2010/main" val="1557693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3BD8C31-647E-905E-E0B4-5942CB257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981" y="1737171"/>
            <a:ext cx="7920038" cy="338365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Then will Your blessing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Reach every people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Each one confessing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Your gracious hand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3BD8C31-647E-905E-E0B4-5942CB257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981" y="1881187"/>
            <a:ext cx="7920038" cy="3095625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When You are reigning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No one will hunger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Your love sustaining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Fruitful the land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E5B8BA-54A0-4F24-F39A-B81B64DBD45F}"/>
              </a:ext>
            </a:extLst>
          </p:cNvPr>
          <p:cNvSpPr/>
          <p:nvPr/>
        </p:nvSpPr>
        <p:spPr>
          <a:xfrm>
            <a:off x="119063" y="5661025"/>
            <a:ext cx="5832475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5814468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Albert Frederick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Bayly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| Vince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Ambrosetti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1988 Oxford University Press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2007 International Liturgy Publications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1104454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165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Praise And Thanksgiving</dc:title>
  <dc:creator>ITS</dc:creator>
  <cp:lastModifiedBy>Narelle Wheaton</cp:lastModifiedBy>
  <cp:revision>4</cp:revision>
  <dcterms:created xsi:type="dcterms:W3CDTF">2015-12-29T08:07:42Z</dcterms:created>
  <dcterms:modified xsi:type="dcterms:W3CDTF">2023-06-06T06:39:11Z</dcterms:modified>
</cp:coreProperties>
</file>